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7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02-Sep-26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38985"/>
            <a:ext cx="16256000" cy="906602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Custom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ASUS Vivobook</dc:creator>
  <cp:lastModifiedBy>ASUS Vivobook</cp:lastModifiedBy>
  <cp:revision>2</cp:revision>
  <dcterms:created xsi:type="dcterms:W3CDTF">2006-08-16T00:00:00Z</dcterms:created>
  <dcterms:modified xsi:type="dcterms:W3CDTF">2026-09-02T08:38:06Z</dcterms:modified>
</cp:coreProperties>
</file>